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6F77-3646-425E-8D18-1C5BCC1F63F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1C2B-0583-48BB-9A34-44C7659008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2884886"/>
            <a:ext cx="835292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endParaRPr lang="en-US" sz="2000" dirty="0" smtClean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 smtClean="0"/>
              <a:t>यह प्रमाणपत्र</a:t>
            </a:r>
            <a:endParaRPr lang="en-US" sz="2000" dirty="0"/>
          </a:p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</a:t>
            </a:r>
            <a:r>
              <a:rPr lang="hi-IN" sz="2000" dirty="0" smtClean="0"/>
              <a:t>…………………</a:t>
            </a:r>
            <a:r>
              <a:rPr lang="en-US" sz="2000" dirty="0" smtClean="0"/>
              <a:t>………………</a:t>
            </a:r>
            <a:r>
              <a:rPr lang="hi-IN" sz="2000" dirty="0" smtClean="0"/>
              <a:t>…, </a:t>
            </a:r>
            <a:r>
              <a:rPr lang="hi-IN" sz="2000" dirty="0"/>
              <a:t>पद: …………… मुख्यालय: ………</a:t>
            </a:r>
            <a:r>
              <a:rPr lang="en-US" sz="2000" dirty="0" smtClean="0"/>
              <a:t>……..………</a:t>
            </a:r>
            <a:endParaRPr lang="hi-IN" sz="2000" dirty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 smtClean="0"/>
              <a:t>उनके</a:t>
            </a:r>
            <a:r>
              <a:rPr lang="en-US" sz="2000" dirty="0" smtClean="0"/>
              <a:t> </a:t>
            </a:r>
            <a:r>
              <a:rPr lang="hi-IN" sz="2000" dirty="0" smtClean="0"/>
              <a:t>द्वारा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समयबद्ध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ट्रेन 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संचालन</a:t>
            </a:r>
            <a:r>
              <a:rPr lang="en-US" sz="2000" b="1" smtClean="0"/>
              <a:t> ”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hi-IN" sz="2000" dirty="0" smtClean="0"/>
              <a:t>करने</a:t>
            </a:r>
            <a:r>
              <a:rPr lang="en-US" sz="2000" dirty="0" smtClean="0"/>
              <a:t> </a:t>
            </a:r>
            <a:r>
              <a:rPr lang="hi-IN" sz="2000" dirty="0" smtClean="0"/>
              <a:t>में दिए गए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और 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 योगदान</a:t>
            </a:r>
            <a:r>
              <a:rPr lang="en-US" sz="2000" dirty="0" smtClean="0"/>
              <a:t> </a:t>
            </a:r>
            <a:r>
              <a:rPr lang="hi-IN" sz="2000" dirty="0" smtClean="0"/>
              <a:t> के</a:t>
            </a:r>
            <a:r>
              <a:rPr lang="en-US" sz="2000" dirty="0" smtClean="0"/>
              <a:t> </a:t>
            </a:r>
            <a:r>
              <a:rPr lang="hi-IN" sz="2000" dirty="0" smtClean="0"/>
              <a:t> लिए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प्रदान </a:t>
            </a:r>
            <a:r>
              <a:rPr lang="en-US" sz="2000" dirty="0" smtClean="0"/>
              <a:t>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 smtClean="0"/>
              <a:t> </a:t>
            </a:r>
            <a:r>
              <a:rPr lang="hi-IN" sz="2000" dirty="0" smtClean="0"/>
              <a:t>है</a:t>
            </a:r>
            <a:r>
              <a:rPr lang="en-IN" sz="2000" dirty="0"/>
              <a:t>|</a:t>
            </a:r>
          </a:p>
          <a:p>
            <a:pPr>
              <a:lnSpc>
                <a:spcPct val="150000"/>
              </a:lnSpc>
            </a:pPr>
            <a:endParaRPr lang="en-IN" sz="2000" dirty="0"/>
          </a:p>
          <a:p>
            <a:endParaRPr lang="hi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79512" y="125056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fo|qr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py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LVkd</a:t>
            </a:r>
            <a:r>
              <a:rPr lang="en-US" sz="2000" b="1" dirty="0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ifjpkyu</a:t>
            </a:r>
            <a:endParaRPr lang="en-US" sz="2000" b="1" dirty="0" smtClean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mo" pitchFamily="34" charset="0"/>
                <a:ea typeface="Arimo" pitchFamily="34" charset="0"/>
                <a:cs typeface="Arimo" pitchFamily="34" charset="0"/>
              </a:rPr>
              <a:t>Electrical RSO Organization</a:t>
            </a:r>
          </a:p>
          <a:p>
            <a:pPr lvl="0" algn="ctr"/>
            <a:endParaRPr lang="en-IN" sz="1600" dirty="0">
              <a:solidFill>
                <a:srgbClr val="C00000"/>
              </a:solidFill>
              <a:latin typeface="Kruti Dev 010" pitchFamily="2" charset="0"/>
              <a:ea typeface="Arimo" pitchFamily="34" charset="0"/>
              <a:cs typeface="Arimo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3236784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Divisional Railway Manager’s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State Entry Road,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e.My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jsy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izcU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kd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LVsV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,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UVªh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jksM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वरिष्ठ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मंडल </a:t>
            </a:r>
            <a:r>
              <a:rPr lang="hi-IN" sz="2000" b="1" dirty="0"/>
              <a:t>विद्युत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i-IN" sz="2000" b="1" dirty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इंजीनियर/ </a:t>
            </a:r>
            <a:r>
              <a:rPr lang="hi-IN" sz="2000" b="1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परिचालन</a:t>
            </a:r>
            <a:endParaRPr lang="en-IN" sz="2000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86578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>
            <a:spLocks noGrp="1"/>
          </p:cNvSpPr>
          <p:nvPr>
            <p:ph type="ctrTitle"/>
          </p:nvPr>
        </p:nvSpPr>
        <p:spPr>
          <a:xfrm>
            <a:off x="500034" y="1785927"/>
            <a:ext cx="2500330" cy="1785950"/>
          </a:xfrm>
          <a:solidFill>
            <a:schemeClr val="accent3">
              <a:lumMod val="40000"/>
              <a:lumOff val="60000"/>
              <a:alpha val="56000"/>
            </a:schemeClr>
          </a:solidFill>
          <a:ln>
            <a:solidFill>
              <a:srgbClr val="0000FF">
                <a:alpha val="46000"/>
              </a:srgb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 prstMaterial="plastic">
            <a:bevelT w="101600" prst="convex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Lobby: 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28596" y="3126730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 smtClean="0"/>
              <a:t>…</a:t>
            </a:r>
            <a:r>
              <a:rPr lang="en-US" sz="2000" dirty="0" smtClean="0"/>
              <a:t>..</a:t>
            </a:r>
            <a:r>
              <a:rPr lang="hi-IN" sz="2000" dirty="0" smtClean="0"/>
              <a:t> </a:t>
            </a:r>
            <a:r>
              <a:rPr lang="hi-IN" sz="2000" dirty="0"/>
              <a:t>पद: </a:t>
            </a:r>
            <a:r>
              <a:rPr lang="hi-IN" sz="2000" dirty="0" smtClean="0"/>
              <a:t>……………</a:t>
            </a:r>
            <a:r>
              <a:rPr lang="en-US" sz="2000" dirty="0" smtClean="0"/>
              <a:t>……..</a:t>
            </a:r>
            <a:r>
              <a:rPr lang="hi-IN" sz="2000" dirty="0" smtClean="0"/>
              <a:t> </a:t>
            </a:r>
            <a:r>
              <a:rPr lang="hi-IN" sz="2000" dirty="0"/>
              <a:t>मुख्यालय: ………</a:t>
            </a:r>
            <a:r>
              <a:rPr lang="en-US" sz="2000" dirty="0" smtClean="0"/>
              <a:t>……..……… </a:t>
            </a:r>
            <a:r>
              <a:rPr lang="hi-IN" sz="2000" dirty="0" smtClean="0"/>
              <a:t>मंडल</a:t>
            </a:r>
            <a:r>
              <a:rPr lang="en-US" sz="2000" dirty="0" smtClean="0"/>
              <a:t>………………………   </a:t>
            </a:r>
            <a:r>
              <a:rPr lang="hi-IN" sz="2000" dirty="0" smtClean="0"/>
              <a:t>को</a:t>
            </a:r>
            <a:r>
              <a:rPr lang="en-US" sz="2000" dirty="0" smtClean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hi-IN" sz="2000" dirty="0" smtClean="0"/>
              <a:t>में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दिए गए </a:t>
            </a:r>
            <a:r>
              <a:rPr lang="hi-IN" sz="2000" dirty="0" smtClean="0"/>
              <a:t>सराहनीय सेवा</a:t>
            </a:r>
            <a:r>
              <a:rPr lang="en-US" sz="2000" dirty="0" smtClean="0"/>
              <a:t> </a:t>
            </a:r>
            <a:r>
              <a:rPr lang="hi-IN" sz="2000" dirty="0" smtClean="0"/>
              <a:t>और महत्वपूर्ण</a:t>
            </a:r>
            <a:r>
              <a:rPr lang="en-US" sz="2000" dirty="0" smtClean="0"/>
              <a:t>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 </a:t>
            </a:r>
            <a:r>
              <a:rPr lang="hi-IN" sz="2000" dirty="0" smtClean="0"/>
              <a:t>किया</a:t>
            </a:r>
            <a:r>
              <a:rPr lang="en-US" sz="2000" dirty="0" smtClean="0"/>
              <a:t> </a:t>
            </a:r>
            <a:r>
              <a:rPr lang="hi-IN" sz="2000" dirty="0" smtClean="0"/>
              <a:t> </a:t>
            </a:r>
            <a:r>
              <a:rPr lang="hi-IN" sz="2000" dirty="0"/>
              <a:t>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428736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439672" y="350366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5661248"/>
            <a:ext cx="84616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	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lang="hi-IN" sz="2000" b="1" dirty="0" smtClean="0"/>
              <a:t>मुख्य विद्युत इंजीनियर</a:t>
            </a:r>
            <a:r>
              <a:rPr lang="en-US" sz="2000" b="1" dirty="0" smtClean="0"/>
              <a:t>/</a:t>
            </a:r>
            <a:r>
              <a:rPr lang="hi-IN" sz="2000" b="1" dirty="0"/>
              <a:t> परिचालन</a:t>
            </a:r>
            <a:endParaRPr lang="en-IN" sz="2000" b="1" dirty="0">
              <a:latin typeface="Baskerville Old Face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15140" y="1357298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1290" y="1376942"/>
            <a:ext cx="2500330" cy="1960033"/>
          </a:xfrm>
          <a:solidFill>
            <a:srgbClr val="006600">
              <a:alpha val="35000"/>
            </a:srgbClr>
          </a:solidFill>
          <a:ln>
            <a:solidFill>
              <a:schemeClr val="accent1">
                <a:shade val="50000"/>
                <a:alpha val="88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 prst="angle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</a:t>
            </a: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00034" y="3269606"/>
            <a:ext cx="835292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यह प्रमाणपत्र</a:t>
            </a:r>
            <a:endParaRPr lang="en-US" sz="2000" dirty="0"/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hi-IN" sz="2000" dirty="0"/>
              <a:t>श्री/श्रीमती …………………</a:t>
            </a:r>
            <a:r>
              <a:rPr lang="en-US" sz="2000" dirty="0"/>
              <a:t>………………</a:t>
            </a:r>
            <a:r>
              <a:rPr lang="hi-IN" sz="2000" dirty="0"/>
              <a:t>…</a:t>
            </a:r>
            <a:r>
              <a:rPr lang="en-US" sz="2000" dirty="0"/>
              <a:t>..</a:t>
            </a:r>
            <a:r>
              <a:rPr lang="hi-IN" sz="2000" dirty="0"/>
              <a:t> पद: ……………</a:t>
            </a:r>
            <a:r>
              <a:rPr lang="en-US" sz="2000" dirty="0"/>
              <a:t>……..</a:t>
            </a:r>
            <a:r>
              <a:rPr lang="hi-IN" sz="2000" dirty="0"/>
              <a:t> मुख्यालय: ………</a:t>
            </a:r>
            <a:r>
              <a:rPr lang="en-US" sz="2000" dirty="0"/>
              <a:t>……..……… </a:t>
            </a:r>
            <a:r>
              <a:rPr lang="hi-IN" sz="2000" dirty="0"/>
              <a:t>मंडल</a:t>
            </a:r>
            <a:r>
              <a:rPr lang="en-US" sz="2000" dirty="0"/>
              <a:t>………………………   </a:t>
            </a:r>
            <a:r>
              <a:rPr lang="hi-IN" sz="2000" dirty="0"/>
              <a:t>को</a:t>
            </a:r>
            <a:r>
              <a:rPr lang="en-US" sz="2000" dirty="0"/>
              <a:t> </a:t>
            </a:r>
            <a:r>
              <a:rPr lang="hi-IN" sz="2000" dirty="0"/>
              <a:t>उनके</a:t>
            </a:r>
            <a:r>
              <a:rPr lang="en-US" sz="2000" dirty="0"/>
              <a:t> </a:t>
            </a:r>
            <a:r>
              <a:rPr lang="hi-IN" sz="2000" dirty="0"/>
              <a:t>द्वारा</a:t>
            </a:r>
            <a:r>
              <a:rPr lang="en-US" sz="2000" dirty="0"/>
              <a:t> </a:t>
            </a:r>
            <a:r>
              <a:rPr lang="hi-IN" sz="2000" b="1" dirty="0" smtClean="0"/>
              <a:t>“</a:t>
            </a:r>
            <a:r>
              <a:rPr lang="en-US" sz="2000" b="1" dirty="0" smtClean="0"/>
              <a:t> </a:t>
            </a:r>
            <a:r>
              <a:rPr lang="hi-IN" sz="2000" b="1" dirty="0" smtClean="0"/>
              <a:t>सुरक्षित</a:t>
            </a:r>
            <a:r>
              <a:rPr lang="en-US" sz="2000" b="1" dirty="0" smtClean="0"/>
              <a:t> </a:t>
            </a:r>
            <a:r>
              <a:rPr lang="hi-IN" sz="2000" b="1" dirty="0" smtClean="0"/>
              <a:t> </a:t>
            </a:r>
            <a:r>
              <a:rPr lang="hi-IN" sz="2000" b="1" dirty="0"/>
              <a:t>और </a:t>
            </a:r>
            <a:r>
              <a:rPr lang="en-US" sz="2000" b="1" dirty="0"/>
              <a:t> </a:t>
            </a:r>
            <a:r>
              <a:rPr lang="hi-IN" sz="2000" b="1" dirty="0"/>
              <a:t>समयबद्ध </a:t>
            </a:r>
            <a:r>
              <a:rPr lang="en-US" sz="2000" b="1" dirty="0"/>
              <a:t> </a:t>
            </a:r>
            <a:r>
              <a:rPr lang="hi-IN" sz="2000" b="1" dirty="0"/>
              <a:t>ट्रेन </a:t>
            </a:r>
            <a:r>
              <a:rPr lang="en-US" sz="2000" b="1" dirty="0"/>
              <a:t> </a:t>
            </a:r>
            <a:r>
              <a:rPr lang="hi-IN" sz="2000" b="1" dirty="0" smtClean="0"/>
              <a:t>संचालन</a:t>
            </a:r>
            <a:r>
              <a:rPr lang="en-US" sz="2000" b="1" dirty="0" smtClean="0"/>
              <a:t> ”</a:t>
            </a:r>
            <a:r>
              <a:rPr lang="hi-IN" sz="2000" dirty="0" smtClean="0"/>
              <a:t> </a:t>
            </a:r>
            <a:r>
              <a:rPr lang="hi-IN" sz="2000" dirty="0"/>
              <a:t>प्रदान करने</a:t>
            </a:r>
            <a:r>
              <a:rPr lang="en-US" sz="2000" dirty="0"/>
              <a:t> </a:t>
            </a:r>
            <a:r>
              <a:rPr lang="hi-IN" sz="2000" dirty="0"/>
              <a:t>में दिए गए </a:t>
            </a:r>
            <a:r>
              <a:rPr lang="en-US" sz="2000" dirty="0" smtClean="0"/>
              <a:t> </a:t>
            </a:r>
            <a:r>
              <a:rPr lang="hi-IN" sz="2000" dirty="0" smtClean="0"/>
              <a:t>सराहनीय </a:t>
            </a:r>
            <a:r>
              <a:rPr lang="en-US" sz="2000" dirty="0" smtClean="0"/>
              <a:t> </a:t>
            </a:r>
            <a:r>
              <a:rPr lang="hi-IN" sz="2000" dirty="0" smtClean="0"/>
              <a:t>सेवा</a:t>
            </a:r>
            <a:r>
              <a:rPr lang="en-US" sz="2000" dirty="0" smtClean="0"/>
              <a:t>  </a:t>
            </a:r>
            <a:r>
              <a:rPr lang="hi-IN" sz="2000" dirty="0" smtClean="0"/>
              <a:t>और</a:t>
            </a:r>
            <a:r>
              <a:rPr lang="en-US" sz="2000" dirty="0" smtClean="0"/>
              <a:t> </a:t>
            </a:r>
            <a:r>
              <a:rPr lang="hi-IN" sz="2000" dirty="0" smtClean="0"/>
              <a:t>महत्वपूर्ण</a:t>
            </a:r>
            <a:r>
              <a:rPr lang="en-US" sz="2000" dirty="0" smtClean="0"/>
              <a:t>  </a:t>
            </a:r>
            <a:r>
              <a:rPr lang="hi-IN" sz="2000" dirty="0" smtClean="0"/>
              <a:t>योगदान</a:t>
            </a:r>
            <a:r>
              <a:rPr lang="en-US" sz="2000" dirty="0" smtClean="0"/>
              <a:t>  </a:t>
            </a:r>
            <a:r>
              <a:rPr lang="hi-IN" sz="2000" dirty="0" smtClean="0"/>
              <a:t>के</a:t>
            </a:r>
            <a:r>
              <a:rPr lang="en-US" sz="2000" dirty="0" smtClean="0"/>
              <a:t>  </a:t>
            </a:r>
            <a:r>
              <a:rPr lang="hi-IN" sz="2000" dirty="0" smtClean="0"/>
              <a:t>लिए</a:t>
            </a:r>
            <a:r>
              <a:rPr lang="en-US" sz="2000" dirty="0" smtClean="0"/>
              <a:t> </a:t>
            </a:r>
            <a:r>
              <a:rPr lang="hi-IN" sz="2000" dirty="0" smtClean="0"/>
              <a:t>प्रदान</a:t>
            </a:r>
            <a:r>
              <a:rPr lang="en-US" sz="2000" dirty="0" smtClean="0"/>
              <a:t> </a:t>
            </a:r>
            <a:r>
              <a:rPr lang="hi-IN" sz="2000" dirty="0"/>
              <a:t>किया</a:t>
            </a:r>
            <a:r>
              <a:rPr lang="en-US" sz="2000" dirty="0"/>
              <a:t> </a:t>
            </a:r>
            <a:r>
              <a:rPr lang="hi-IN" sz="2000" dirty="0"/>
              <a:t> जाता </a:t>
            </a:r>
            <a:r>
              <a:rPr lang="en-US" sz="2000" dirty="0"/>
              <a:t> </a:t>
            </a:r>
            <a:r>
              <a:rPr lang="hi-IN" sz="2000" dirty="0"/>
              <a:t>है</a:t>
            </a:r>
            <a:r>
              <a:rPr lang="en-IN" sz="2000" dirty="0"/>
              <a:t>|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5984" y="1928802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fof'k"V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lsok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izek.k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 </a:t>
            </a:r>
            <a:r>
              <a:rPr lang="en-US" sz="3600" b="1" dirty="0" err="1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i</a:t>
            </a:r>
            <a:r>
              <a:rPr lang="en-US" sz="3600" b="1" dirty="0" smtClean="0">
                <a:solidFill>
                  <a:srgbClr val="006600"/>
                </a:solidFill>
                <a:latin typeface="Kruti Dev 010" pitchFamily="2" charset="0"/>
                <a:ea typeface="Arimo" pitchFamily="34" charset="0"/>
                <a:cs typeface="Arimo" pitchFamily="34" charset="0"/>
              </a:rPr>
              <a:t>=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Old English Text MT" pitchFamily="66" charset="0"/>
              <a:ea typeface="Calibri" pitchFamily="34" charset="0"/>
              <a:cs typeface="David" pitchFamily="34" charset="-79"/>
            </a:endParaRPr>
          </a:p>
          <a:p>
            <a:pPr lvl="0" algn="ctr"/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Old English Text MT" pitchFamily="66" charset="0"/>
                <a:ea typeface="Calibri" pitchFamily="34" charset="0"/>
                <a:cs typeface="David" pitchFamily="34" charset="-79"/>
              </a:rPr>
              <a:t>Certificate of Merit</a:t>
            </a:r>
            <a:endParaRPr lang="en-IN" sz="3600" dirty="0">
              <a:latin typeface="Old English Text MT" pitchFamily="66" charset="0"/>
              <a:cs typeface="David" pitchFamily="34" charset="-79"/>
            </a:endParaRPr>
          </a:p>
        </p:txBody>
      </p:sp>
      <p:pic>
        <p:nvPicPr>
          <p:cNvPr id="2058" name="Picture 10" descr="Indian Railways Logo | Indian railways, Railway jobs, Indian railway t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32655"/>
            <a:ext cx="1008112" cy="100811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357554" y="142852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5720" y="6429396"/>
            <a:ext cx="5472608" cy="144015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6519159" y="233909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-1910525" y="4125048"/>
            <a:ext cx="4536504" cy="144013"/>
          </a:xfrm>
          <a:prstGeom prst="rect">
            <a:avLst/>
          </a:prstGeom>
          <a:solidFill>
            <a:srgbClr val="00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006666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596" y="5661248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i-IN" sz="2000" b="1" dirty="0"/>
              <a:t>नई दिल्ली </a:t>
            </a:r>
            <a:endParaRPr lang="en-US" sz="2000" b="1" dirty="0"/>
          </a:p>
          <a:p>
            <a:pPr lvl="0"/>
            <a:r>
              <a:rPr lang="hi-IN" sz="2000" b="1" dirty="0"/>
              <a:t>दिनांक</a:t>
            </a:r>
            <a:r>
              <a:rPr lang="en-US" sz="2000" b="1" dirty="0"/>
              <a:t> : </a:t>
            </a:r>
            <a:r>
              <a:rPr lang="en-US" sz="2000" b="1" dirty="0" smtClean="0"/>
              <a:t>					             </a:t>
            </a:r>
            <a:r>
              <a:rPr lang="hi-IN" sz="2000" b="1" dirty="0" smtClean="0"/>
              <a:t>प्रमुख</a:t>
            </a:r>
            <a:r>
              <a:rPr lang="en-US" sz="2000" b="1" dirty="0" smtClean="0"/>
              <a:t> </a:t>
            </a:r>
            <a:r>
              <a:rPr lang="en-US" sz="2000" b="1" dirty="0"/>
              <a:t>मुख्य </a:t>
            </a:r>
            <a:r>
              <a:rPr lang="en-US" sz="2000" b="1" dirty="0" smtClean="0"/>
              <a:t>विद्युत </a:t>
            </a:r>
            <a:r>
              <a:rPr lang="en-US" sz="2000" b="1" dirty="0"/>
              <a:t>इंजीनियर</a:t>
            </a:r>
            <a:endParaRPr lang="en-IN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6715140" y="1571612"/>
            <a:ext cx="1857388" cy="21431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500034" y="1696363"/>
            <a:ext cx="2428892" cy="1804075"/>
          </a:xfrm>
          <a:solidFill>
            <a:srgbClr val="0070C0">
              <a:alpha val="19000"/>
            </a:srgbClr>
          </a:solidFill>
          <a:ln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flat" dir="tl">
              <a:rot lat="0" lon="0" rev="6600000"/>
            </a:lightRig>
          </a:scene3d>
          <a:sp3d>
            <a:bevelT w="101600"/>
            <a:bevelB w="101600" prst="riblet"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Star of the Month  </a:t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January-2024</a:t>
            </a: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N" sz="2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Northern Railway</a:t>
            </a:r>
            <a:endParaRPr lang="en-IN" sz="24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611560" y="332656"/>
            <a:ext cx="2279791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fo|qr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foHkkx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mRrj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jsyos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Kruti Dev 010" pitchFamily="2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iz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kku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dk;kZy</a:t>
            </a:r>
            <a:r>
              <a:rPr lang="en-US" b="1" dirty="0" smtClean="0">
                <a:solidFill>
                  <a:srgbClr val="000099"/>
                </a:solidFill>
                <a:latin typeface="Kruti Dev 010" pitchFamily="2" charset="0"/>
                <a:cs typeface="Times New Roman" pitchFamily="18" charset="0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cM+ksnk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gkml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]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ubZ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dirty="0" err="1" smtClean="0">
                <a:ln>
                  <a:noFill/>
                </a:ln>
                <a:solidFill>
                  <a:srgbClr val="000099"/>
                </a:solidFill>
                <a:effectLst/>
                <a:latin typeface="Kruti Dev 010" pitchFamily="2" charset="0"/>
                <a:cs typeface="Times New Roman" pitchFamily="18" charset="0"/>
              </a:rPr>
              <a:t>fnYyh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Kruti Dev 010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786446" y="428604"/>
            <a:ext cx="266880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Electrical Department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Northern Railway, HQs Office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Baroda House</a:t>
            </a:r>
            <a:r>
              <a:rPr kumimoji="0" lang="en-US" sz="14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, New Delhi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267</Words>
  <Application>Microsoft Office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Arimo</vt:lpstr>
      <vt:lpstr>Baskerville Old Face</vt:lpstr>
      <vt:lpstr>Calibri</vt:lpstr>
      <vt:lpstr>David</vt:lpstr>
      <vt:lpstr>Kruti Dev 010</vt:lpstr>
      <vt:lpstr>Mangal</vt:lpstr>
      <vt:lpstr>Old English Text MT</vt:lpstr>
      <vt:lpstr>Times New Roman</vt:lpstr>
      <vt:lpstr>Office Theme</vt:lpstr>
      <vt:lpstr>Star of the Month January-2024 Lobby: </vt:lpstr>
      <vt:lpstr>Star of the Month January-2024 Northern Railway</vt:lpstr>
      <vt:lpstr>Star of the Month   January-2024 Northern Railway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 of the Month December-2024 Lobby: </dc:title>
  <dc:creator>Acer</dc:creator>
  <cp:lastModifiedBy>Microsoft account</cp:lastModifiedBy>
  <cp:revision>12</cp:revision>
  <dcterms:created xsi:type="dcterms:W3CDTF">2025-01-10T07:36:17Z</dcterms:created>
  <dcterms:modified xsi:type="dcterms:W3CDTF">2025-01-23T08:57:26Z</dcterms:modified>
</cp:coreProperties>
</file>